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" r="0" b="-137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" r="0" b="-7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" t="0" r="-61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" t="0" r="-11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2" t="-547" r="0" b="-54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0" r="-392" b="-122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" r="0" b="-19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9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" t="0" r="-4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" r="0" b="-21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" t="0" r="-3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" r="0" b="-4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DAGBvmE6nyc</dc:identifier>
  <dcterms:modified xsi:type="dcterms:W3CDTF">2011-08-01T06:04:30Z</dcterms:modified>
  <cp:revision>1</cp:revision>
  <dc:title>Parking Slot Counting</dc:title>
</cp:coreProperties>
</file>